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94" r:id="rId3"/>
    <p:sldId id="256" r:id="rId4"/>
    <p:sldId id="318" r:id="rId5"/>
    <p:sldId id="258" r:id="rId6"/>
    <p:sldId id="307" r:id="rId7"/>
    <p:sldId id="311" r:id="rId8"/>
    <p:sldId id="308" r:id="rId9"/>
    <p:sldId id="261" r:id="rId10"/>
    <p:sldId id="263" r:id="rId11"/>
    <p:sldId id="326" r:id="rId12"/>
    <p:sldId id="265" r:id="rId13"/>
    <p:sldId id="327" r:id="rId14"/>
    <p:sldId id="268" r:id="rId15"/>
    <p:sldId id="328" r:id="rId16"/>
    <p:sldId id="330" r:id="rId17"/>
    <p:sldId id="269" r:id="rId18"/>
    <p:sldId id="306" r:id="rId19"/>
    <p:sldId id="271" r:id="rId20"/>
    <p:sldId id="320" r:id="rId21"/>
    <p:sldId id="273" r:id="rId22"/>
    <p:sldId id="322" r:id="rId23"/>
    <p:sldId id="324" r:id="rId24"/>
    <p:sldId id="274" r:id="rId25"/>
    <p:sldId id="303" r:id="rId26"/>
    <p:sldId id="276" r:id="rId27"/>
    <p:sldId id="278" r:id="rId28"/>
    <p:sldId id="304" r:id="rId29"/>
    <p:sldId id="302" r:id="rId30"/>
    <p:sldId id="291" r:id="rId31"/>
    <p:sldId id="313" r:id="rId32"/>
    <p:sldId id="334" r:id="rId33"/>
    <p:sldId id="315" r:id="rId34"/>
    <p:sldId id="280" r:id="rId35"/>
    <p:sldId id="292" r:id="rId36"/>
    <p:sldId id="297" r:id="rId37"/>
    <p:sldId id="284" r:id="rId38"/>
    <p:sldId id="335" r:id="rId39"/>
    <p:sldId id="286" r:id="rId40"/>
    <p:sldId id="299" r:id="rId41"/>
    <p:sldId id="30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kib Afnan" initials="R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862"/>
    <a:srgbClr val="CD1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>
        <p:scale>
          <a:sx n="101" d="100"/>
          <a:sy n="101" d="100"/>
        </p:scale>
        <p:origin x="-106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1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5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9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3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6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1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67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5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2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DC6CD-5016-47B1-BBEE-1D109EE74F80}" type="datetimeFigureOut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6A2DE-355C-44FD-8835-5BBF09645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7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F13A2-80A7-46B6-B196-BAD76B35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30"/>
            <a:ext cx="12192000" cy="686193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07F274B-8B2F-4BD2-AF74-CA84FE8318B3}"/>
              </a:ext>
            </a:extLst>
          </p:cNvPr>
          <p:cNvSpPr txBox="1"/>
          <p:nvPr/>
        </p:nvSpPr>
        <p:spPr>
          <a:xfrm>
            <a:off x="2805343" y="1626594"/>
            <a:ext cx="6072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i="1" dirty="0">
                <a:solidFill>
                  <a:srgbClr val="002060"/>
                </a:solidFill>
              </a:rPr>
              <a:t>WELCOME</a:t>
            </a:r>
            <a:endParaRPr lang="en-US" sz="9600" b="1" i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310138-7F6C-4E24-A30A-9A9E5C01A477}"/>
              </a:ext>
            </a:extLst>
          </p:cNvPr>
          <p:cNvSpPr txBox="1"/>
          <p:nvPr/>
        </p:nvSpPr>
        <p:spPr>
          <a:xfrm>
            <a:off x="3537751" y="3355289"/>
            <a:ext cx="4607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i="1" dirty="0">
                <a:solidFill>
                  <a:srgbClr val="002060"/>
                </a:solidFill>
              </a:rPr>
              <a:t>To our project</a:t>
            </a:r>
            <a:endParaRPr lang="en-US" sz="60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1138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88" y="793377"/>
            <a:ext cx="11026588" cy="2030505"/>
          </a:xfrm>
        </p:spPr>
        <p:txBody>
          <a:bodyPr>
            <a:normAutofit/>
          </a:bodyPr>
          <a:lstStyle/>
          <a:p>
            <a:endParaRPr lang="en-US" sz="3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6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2588" y="793376"/>
            <a:ext cx="91708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CD118A"/>
                </a:solidFill>
              </a:rPr>
              <a:t>Online Medical Service Management System</a:t>
            </a:r>
          </a:p>
          <a:p>
            <a:endParaRPr lang="en-US" sz="3000" b="1" dirty="0"/>
          </a:p>
          <a:p>
            <a:r>
              <a:rPr lang="en-US" sz="3000" b="1" dirty="0"/>
              <a:t>                               </a:t>
            </a:r>
            <a:r>
              <a:rPr lang="en-US" sz="3000" b="1" dirty="0">
                <a:solidFill>
                  <a:srgbClr val="FF0000"/>
                </a:solidFill>
              </a:rPr>
              <a:t>MAIN MENU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1)Doctors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2)Patients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3)Medicines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4)Laboratories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5)Facilities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6)Staffs</a:t>
            </a:r>
          </a:p>
        </p:txBody>
      </p:sp>
      <p:sp>
        <p:nvSpPr>
          <p:cNvPr id="7" name="Left Arrow 6"/>
          <p:cNvSpPr/>
          <p:nvPr/>
        </p:nvSpPr>
        <p:spPr>
          <a:xfrm>
            <a:off x="3998777" y="2693451"/>
            <a:ext cx="918455" cy="4471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03" y="4679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                  </a:t>
            </a:r>
            <a:r>
              <a:rPr lang="en-US" sz="8000" b="1" i="1" dirty="0"/>
              <a:t>PATIENTS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506" y="229630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1.Insert Patients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2.Show all Patients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3.Delete Patients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4004906" y="2296303"/>
            <a:ext cx="972457" cy="3950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23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829" y="14192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Name:*********</a:t>
            </a:r>
          </a:p>
          <a:p>
            <a:r>
              <a:rPr lang="en-US" b="1" dirty="0">
                <a:solidFill>
                  <a:srgbClr val="002060"/>
                </a:solidFill>
              </a:rPr>
              <a:t>Id:******* </a:t>
            </a:r>
          </a:p>
          <a:p>
            <a:r>
              <a:rPr lang="en-US" b="1" dirty="0">
                <a:solidFill>
                  <a:srgbClr val="002060"/>
                </a:solidFill>
              </a:rPr>
              <a:t>Disease: *******</a:t>
            </a:r>
          </a:p>
          <a:p>
            <a:r>
              <a:rPr lang="en-US" b="1" dirty="0">
                <a:solidFill>
                  <a:srgbClr val="002060"/>
                </a:solidFill>
              </a:rPr>
              <a:t>Gender:*****</a:t>
            </a:r>
          </a:p>
          <a:p>
            <a:r>
              <a:rPr lang="en-US" b="1" dirty="0">
                <a:solidFill>
                  <a:srgbClr val="002060"/>
                </a:solidFill>
              </a:rPr>
              <a:t>Admit Status:********</a:t>
            </a:r>
          </a:p>
          <a:p>
            <a:r>
              <a:rPr lang="en-US" b="1" dirty="0">
                <a:solidFill>
                  <a:srgbClr val="002060"/>
                </a:solidFill>
              </a:rPr>
              <a:t>Age:***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</a:rPr>
              <a:t>**Return to back press 1 and for Main menu press 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964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322" y="4492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                  </a:t>
            </a:r>
            <a:r>
              <a:rPr lang="en-US" sz="8000" b="1" i="1" dirty="0"/>
              <a:t>PATIENTS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506" y="229630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1.Insert Patients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2.Show all Patients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3.Delete Patients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4126204" y="2846809"/>
            <a:ext cx="972457" cy="3950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63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2001837"/>
            <a:ext cx="11223171" cy="4856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Farhan            20              Cancer               Male                          X                     50      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Jihan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           21             Diabetes             Male                          Y                     60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Nadia              23                Cold                Female                        Z                     29</a:t>
            </a:r>
          </a:p>
          <a:p>
            <a:pPr marL="514350" indent="-514350">
              <a:buAutoNum type="arabicPlain" startAt="91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>
              <a:buAutoNum type="arabicPlain" startAt="91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>
              <a:buAutoNum type="arabicPlain" startAt="91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>
              <a:buAutoNum type="arabicPlain" startAt="91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**Return to back press 1 and for main menu press 0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797445"/>
            <a:ext cx="11223171" cy="75143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Name         ID         Disease       Gender       Admit Status      Age</a:t>
            </a:r>
          </a:p>
        </p:txBody>
      </p:sp>
    </p:spTree>
    <p:extLst>
      <p:ext uri="{BB962C8B-B14F-4D97-AF65-F5344CB8AC3E}">
        <p14:creationId xmlns:p14="http://schemas.microsoft.com/office/powerpoint/2010/main" val="281650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1" y="4776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                  </a:t>
            </a:r>
            <a:r>
              <a:rPr lang="en-US" sz="8000" b="1" i="1" dirty="0"/>
              <a:t>PATIENT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506" y="229630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1.Insert Patients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2.Show all Patients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3.Delete Patients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4135535" y="3359993"/>
            <a:ext cx="972457" cy="3950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50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2001837"/>
            <a:ext cx="11223171" cy="4856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Fariha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         25              Cancer              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FeMale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                  X                     30       </a:t>
            </a:r>
            <a:endParaRPr lang="en-US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Nila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            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27                Cold                Female                        Z                     20</a:t>
            </a:r>
          </a:p>
          <a:p>
            <a:pPr marL="514350" indent="-514350">
              <a:buAutoNum type="arabicPlain" startAt="91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>
              <a:buAutoNum type="arabicPlain" startAt="91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>
              <a:buAutoNum type="arabicPlain" startAt="91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>
              <a:buAutoNum type="arabicPlain" startAt="91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**Return to back press 1 and for main menu press 0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797445"/>
            <a:ext cx="11223171" cy="75143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Name         ID         Disease       Gender       Admit Status      Age</a:t>
            </a:r>
          </a:p>
        </p:txBody>
      </p:sp>
    </p:spTree>
    <p:extLst>
      <p:ext uri="{BB962C8B-B14F-4D97-AF65-F5344CB8AC3E}">
        <p14:creationId xmlns:p14="http://schemas.microsoft.com/office/powerpoint/2010/main" val="6305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9D99D79C-1B5D-4A0F-9E01-249E0E02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9235CE8-096C-4D68-B410-3B48CDA07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6"/>
            <a:ext cx="12192000" cy="6836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2589" y="793378"/>
            <a:ext cx="917089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CD118A"/>
                </a:solidFill>
              </a:rPr>
              <a:t>Online Medical Service Management System</a:t>
            </a:r>
          </a:p>
          <a:p>
            <a:endParaRPr lang="en-US" sz="3000" b="1" dirty="0"/>
          </a:p>
          <a:p>
            <a:r>
              <a:rPr lang="en-US" sz="3000" b="1" dirty="0"/>
              <a:t>                               </a:t>
            </a:r>
            <a:r>
              <a:rPr lang="en-US" sz="3000" b="1" dirty="0">
                <a:solidFill>
                  <a:srgbClr val="FF0000"/>
                </a:solidFill>
              </a:rPr>
              <a:t>MAIN MENU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1)Doctors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2)Patients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3)Medicines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4)Laboratories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5)Facilities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6)Staffs</a:t>
            </a:r>
          </a:p>
        </p:txBody>
      </p:sp>
      <p:sp>
        <p:nvSpPr>
          <p:cNvPr id="2" name="Left Arrow 1"/>
          <p:cNvSpPr/>
          <p:nvPr/>
        </p:nvSpPr>
        <p:spPr bwMode="auto">
          <a:xfrm>
            <a:off x="4950190" y="3001947"/>
            <a:ext cx="1286435" cy="667492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3"/>
            <a:ext cx="12192001" cy="6842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i="1" dirty="0"/>
              <a:t>                       </a:t>
            </a:r>
            <a:r>
              <a:rPr lang="en-US" sz="8000" b="1" i="1" dirty="0"/>
              <a:t>Medicine SECTION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1.Insert Medicine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2.Show all Doctor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3. Delete Doctor</a:t>
            </a:r>
          </a:p>
        </p:txBody>
      </p:sp>
      <p:sp>
        <p:nvSpPr>
          <p:cNvPr id="7" name="Left Arrow 6"/>
          <p:cNvSpPr/>
          <p:nvPr/>
        </p:nvSpPr>
        <p:spPr>
          <a:xfrm>
            <a:off x="4738031" y="2518616"/>
            <a:ext cx="1264023" cy="579147"/>
          </a:xfrm>
          <a:prstGeom prst="lef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DD6CFD0-659B-4567-B71F-695003F53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3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8C11BC0-211A-4E85-870D-A8642343FD3A}"/>
              </a:ext>
            </a:extLst>
          </p:cNvPr>
          <p:cNvSpPr/>
          <p:nvPr/>
        </p:nvSpPr>
        <p:spPr>
          <a:xfrm>
            <a:off x="979714" y="747149"/>
            <a:ext cx="93375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i="1" dirty="0">
                <a:solidFill>
                  <a:prstClr val="black"/>
                </a:solidFill>
                <a:latin typeface="Calibri Light"/>
                <a:ea typeface="+mj-ea"/>
                <a:cs typeface="+mj-cs"/>
              </a:rPr>
              <a:t>Medicine SECTION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F7F6886-C137-4028-996B-CEA1790B0570}"/>
              </a:ext>
            </a:extLst>
          </p:cNvPr>
          <p:cNvSpPr/>
          <p:nvPr/>
        </p:nvSpPr>
        <p:spPr>
          <a:xfrm>
            <a:off x="1690031" y="2595225"/>
            <a:ext cx="6096000" cy="18446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70AD47">
                    <a:lumMod val="50000"/>
                  </a:srgbClr>
                </a:solidFill>
              </a:rPr>
              <a:t>1.Insert Medicine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70AD47">
                    <a:lumMod val="50000"/>
                  </a:srgbClr>
                </a:solidFill>
              </a:rPr>
              <a:t>2.Show all Medicine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70AD47">
                    <a:lumMod val="50000"/>
                  </a:srgbClr>
                </a:solidFill>
              </a:rPr>
              <a:t>3. Delete Medicine</a:t>
            </a:r>
          </a:p>
        </p:txBody>
      </p:sp>
      <p:sp>
        <p:nvSpPr>
          <p:cNvPr id="13" name="Left Arrow 1">
            <a:extLst>
              <a:ext uri="{FF2B5EF4-FFF2-40B4-BE49-F238E27FC236}">
                <a16:creationId xmlns:a16="http://schemas.microsoft.com/office/drawing/2014/main" xmlns="" id="{89E0E433-D718-4DC2-85D2-2D9613F55F68}"/>
              </a:ext>
            </a:extLst>
          </p:cNvPr>
          <p:cNvSpPr/>
          <p:nvPr/>
        </p:nvSpPr>
        <p:spPr bwMode="auto">
          <a:xfrm>
            <a:off x="5781112" y="2555112"/>
            <a:ext cx="1286435" cy="667492"/>
          </a:xfrm>
          <a:prstGeom prst="lef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438400" y="2209800"/>
            <a:ext cx="10363200" cy="4114800"/>
          </a:xfrm>
        </p:spPr>
        <p:txBody>
          <a:bodyPr/>
          <a:lstStyle/>
          <a:p>
            <a:r>
              <a:rPr lang="en-GB" dirty="0"/>
              <a:t>Name of medicine:-</a:t>
            </a:r>
          </a:p>
          <a:p>
            <a:r>
              <a:rPr lang="en-GB" dirty="0"/>
              <a:t>Company name of medicine:-         </a:t>
            </a:r>
          </a:p>
          <a:p>
            <a:r>
              <a:rPr lang="en-GB" dirty="0"/>
              <a:t>Expire date:-</a:t>
            </a:r>
          </a:p>
          <a:p>
            <a:r>
              <a:rPr lang="en-GB" dirty="0"/>
              <a:t>Cost of medicine:-</a:t>
            </a:r>
          </a:p>
          <a:p>
            <a:r>
              <a:rPr lang="en-GB" dirty="0"/>
              <a:t>No. of unit:-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 bwMode="auto">
          <a:xfrm rot="5400000">
            <a:off x="6015012" y="2023162"/>
            <a:ext cx="457200" cy="8128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7175335" y="2781300"/>
            <a:ext cx="812800" cy="3810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>
            <a:off x="4703288" y="3165315"/>
            <a:ext cx="812800" cy="5334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Left Arrow 15"/>
          <p:cNvSpPr/>
          <p:nvPr/>
        </p:nvSpPr>
        <p:spPr bwMode="auto">
          <a:xfrm>
            <a:off x="5516088" y="3698715"/>
            <a:ext cx="812800" cy="5334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Left Arrow 16"/>
          <p:cNvSpPr/>
          <p:nvPr/>
        </p:nvSpPr>
        <p:spPr bwMode="auto">
          <a:xfrm>
            <a:off x="4663274" y="4232115"/>
            <a:ext cx="812800" cy="5334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2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06"/>
            <a:ext cx="12192000" cy="6867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FCF2D8-A7F6-4CCB-B153-E211B0D4A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631" y="1727200"/>
            <a:ext cx="9148629" cy="416560"/>
          </a:xfrm>
          <a:blipFill>
            <a:blip r:embed="rId3"/>
            <a:tile tx="0" ty="0" sx="100000" sy="100000" flip="none" algn="tl"/>
          </a:blip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GB" sz="7200" b="1" i="1" dirty="0">
                <a:solidFill>
                  <a:srgbClr val="7030A0"/>
                </a:solidFill>
              </a:rPr>
              <a:t>LOGIN INTERFACE</a:t>
            </a:r>
            <a:r>
              <a:rPr lang="en-US" sz="7200" b="1" i="1" dirty="0">
                <a:solidFill>
                  <a:srgbClr val="7030A0"/>
                </a:solidFill>
              </a:rPr>
              <a:t/>
            </a:r>
            <a:br>
              <a:rPr lang="en-US" sz="7200" b="1" i="1" dirty="0">
                <a:solidFill>
                  <a:srgbClr val="7030A0"/>
                </a:solidFill>
              </a:rPr>
            </a:br>
            <a:endParaRPr lang="en-US" sz="7200" b="1" i="1" dirty="0">
              <a:solidFill>
                <a:srgbClr val="7030A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A75F77C-A80A-4A2E-96EF-D27FFD777B7E}"/>
              </a:ext>
            </a:extLst>
          </p:cNvPr>
          <p:cNvSpPr/>
          <p:nvPr/>
        </p:nvSpPr>
        <p:spPr>
          <a:xfrm>
            <a:off x="5318460" y="2884629"/>
            <a:ext cx="3586579" cy="656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9B6EFAB-BAC2-4B9F-A0FB-0FEEC83A2C17}"/>
              </a:ext>
            </a:extLst>
          </p:cNvPr>
          <p:cNvSpPr/>
          <p:nvPr/>
        </p:nvSpPr>
        <p:spPr>
          <a:xfrm>
            <a:off x="4333039" y="2884629"/>
            <a:ext cx="985421" cy="65694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AE88E1A-30EC-4FC8-8ADD-97BF71508AEB}"/>
              </a:ext>
            </a:extLst>
          </p:cNvPr>
          <p:cNvSpPr/>
          <p:nvPr/>
        </p:nvSpPr>
        <p:spPr>
          <a:xfrm>
            <a:off x="5318460" y="3775721"/>
            <a:ext cx="3586578" cy="656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44C4B8E-3B59-492D-9E30-50720CAF1AB7}"/>
              </a:ext>
            </a:extLst>
          </p:cNvPr>
          <p:cNvSpPr/>
          <p:nvPr/>
        </p:nvSpPr>
        <p:spPr>
          <a:xfrm>
            <a:off x="4312653" y="3767658"/>
            <a:ext cx="994299" cy="65694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B29B999-BDF3-45FC-B6BE-EFD9326CA80C}"/>
              </a:ext>
            </a:extLst>
          </p:cNvPr>
          <p:cNvSpPr/>
          <p:nvPr/>
        </p:nvSpPr>
        <p:spPr>
          <a:xfrm>
            <a:off x="4324159" y="4629315"/>
            <a:ext cx="4580879" cy="65694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A99AD5-8EA9-47B9-8AFA-AFB0918BBCE3}"/>
              </a:ext>
            </a:extLst>
          </p:cNvPr>
          <p:cNvSpPr txBox="1"/>
          <p:nvPr/>
        </p:nvSpPr>
        <p:spPr>
          <a:xfrm>
            <a:off x="5567037" y="3030199"/>
            <a:ext cx="154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USERNAME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0409BAC-ACBA-442E-8992-880E525D0A4E}"/>
              </a:ext>
            </a:extLst>
          </p:cNvPr>
          <p:cNvSpPr txBox="1"/>
          <p:nvPr/>
        </p:nvSpPr>
        <p:spPr>
          <a:xfrm>
            <a:off x="5959386" y="4696000"/>
            <a:ext cx="1204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LOGIN</a:t>
            </a:r>
            <a:endParaRPr lang="en-US" sz="2800" b="1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EF59E6DE-9683-4536-9C82-F4750759873D}"/>
              </a:ext>
            </a:extLst>
          </p:cNvPr>
          <p:cNvSpPr/>
          <p:nvPr/>
        </p:nvSpPr>
        <p:spPr>
          <a:xfrm rot="10800000" flipH="1">
            <a:off x="2220750" y="2901779"/>
            <a:ext cx="1765324" cy="65694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xmlns="" id="{C5534D5D-4F92-4FB5-96AD-789E5AB09692}"/>
              </a:ext>
            </a:extLst>
          </p:cNvPr>
          <p:cNvSpPr/>
          <p:nvPr/>
        </p:nvSpPr>
        <p:spPr>
          <a:xfrm>
            <a:off x="2234390" y="3762573"/>
            <a:ext cx="1765325" cy="69638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E6D5DDB9-BDD4-4D98-A6CA-78D56C49A6CD}"/>
              </a:ext>
            </a:extLst>
          </p:cNvPr>
          <p:cNvSpPr/>
          <p:nvPr/>
        </p:nvSpPr>
        <p:spPr>
          <a:xfrm>
            <a:off x="2234390" y="4633538"/>
            <a:ext cx="1765325" cy="656948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6FFD6A7-552D-42CB-9043-8462B41A5511}"/>
              </a:ext>
            </a:extLst>
          </p:cNvPr>
          <p:cNvSpPr txBox="1"/>
          <p:nvPr/>
        </p:nvSpPr>
        <p:spPr>
          <a:xfrm>
            <a:off x="2308408" y="3076365"/>
            <a:ext cx="153583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Type User Name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4A345FA-AED3-40BB-B336-80E7F5E53BF7}"/>
              </a:ext>
            </a:extLst>
          </p:cNvPr>
          <p:cNvSpPr txBox="1"/>
          <p:nvPr/>
        </p:nvSpPr>
        <p:spPr>
          <a:xfrm>
            <a:off x="2308408" y="3942244"/>
            <a:ext cx="133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Type Password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BEAB3E0-A3E7-49EC-8E7B-8D28A8421719}"/>
              </a:ext>
            </a:extLst>
          </p:cNvPr>
          <p:cNvSpPr txBox="1"/>
          <p:nvPr/>
        </p:nvSpPr>
        <p:spPr>
          <a:xfrm>
            <a:off x="2411111" y="4792735"/>
            <a:ext cx="1184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Enter Login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40191E8-93C7-4542-BBC6-A3D9B189B6FF}"/>
              </a:ext>
            </a:extLst>
          </p:cNvPr>
          <p:cNvSpPr txBox="1"/>
          <p:nvPr/>
        </p:nvSpPr>
        <p:spPr>
          <a:xfrm>
            <a:off x="5558098" y="3662294"/>
            <a:ext cx="176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…………</a:t>
            </a:r>
            <a:endParaRPr 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895FB9D-C97C-4A5B-BB49-4390A9E7CF51}"/>
              </a:ext>
            </a:extLst>
          </p:cNvPr>
          <p:cNvSpPr txBox="1"/>
          <p:nvPr/>
        </p:nvSpPr>
        <p:spPr>
          <a:xfrm>
            <a:off x="4445673" y="5512344"/>
            <a:ext cx="159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Remember me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C628A0B-ECA5-46A2-B9E6-8D5F7A9E0AF0}"/>
              </a:ext>
            </a:extLst>
          </p:cNvPr>
          <p:cNvSpPr/>
          <p:nvPr/>
        </p:nvSpPr>
        <p:spPr>
          <a:xfrm>
            <a:off x="4308356" y="5589954"/>
            <a:ext cx="173705" cy="178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E8ABD33-DE6E-4E6F-B66B-4423BB1588F5}"/>
              </a:ext>
            </a:extLst>
          </p:cNvPr>
          <p:cNvSpPr txBox="1"/>
          <p:nvPr/>
        </p:nvSpPr>
        <p:spPr>
          <a:xfrm>
            <a:off x="6894435" y="5520407"/>
            <a:ext cx="2010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Forget Password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7D1A873-4CBB-4FD7-AD67-605F9D181729}"/>
              </a:ext>
            </a:extLst>
          </p:cNvPr>
          <p:cNvSpPr/>
          <p:nvPr/>
        </p:nvSpPr>
        <p:spPr>
          <a:xfrm>
            <a:off x="6688588" y="5589954"/>
            <a:ext cx="205847" cy="19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324CBF7-B1ED-4FD1-ABF7-52BE954E1B37}"/>
              </a:ext>
            </a:extLst>
          </p:cNvPr>
          <p:cNvSpPr txBox="1"/>
          <p:nvPr/>
        </p:nvSpPr>
        <p:spPr>
          <a:xfrm>
            <a:off x="1927324" y="5512344"/>
            <a:ext cx="82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Close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1444D32-EE38-4EFC-9841-B5E2D4734389}"/>
              </a:ext>
            </a:extLst>
          </p:cNvPr>
          <p:cNvSpPr/>
          <p:nvPr/>
        </p:nvSpPr>
        <p:spPr>
          <a:xfrm>
            <a:off x="1769928" y="5589954"/>
            <a:ext cx="179331" cy="178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844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3"/>
            <a:ext cx="12192001" cy="6842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8360" y="526684"/>
            <a:ext cx="10515600" cy="1321734"/>
          </a:xfrm>
        </p:spPr>
        <p:txBody>
          <a:bodyPr>
            <a:normAutofit/>
          </a:bodyPr>
          <a:lstStyle/>
          <a:p>
            <a:pPr algn="ctr"/>
            <a:r>
              <a:rPr lang="en-US" sz="4000" b="1" i="1" dirty="0"/>
              <a:t>                       </a:t>
            </a:r>
            <a:r>
              <a:rPr lang="en-US" sz="8000" b="1" i="1" dirty="0"/>
              <a:t>Medicine SECTION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49" y="2518616"/>
            <a:ext cx="10515600" cy="150018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1.Insert Medicine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2.Show all Doctor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3. Delete Doctor</a:t>
            </a:r>
          </a:p>
        </p:txBody>
      </p:sp>
      <p:sp>
        <p:nvSpPr>
          <p:cNvPr id="7" name="Left Arrow 6"/>
          <p:cNvSpPr/>
          <p:nvPr/>
        </p:nvSpPr>
        <p:spPr>
          <a:xfrm>
            <a:off x="4738031" y="2518616"/>
            <a:ext cx="1264023" cy="579147"/>
          </a:xfrm>
          <a:prstGeom prst="lef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DD6CFD0-659B-4567-B71F-695003F53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3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8C11BC0-211A-4E85-870D-A8642343FD3A}"/>
              </a:ext>
            </a:extLst>
          </p:cNvPr>
          <p:cNvSpPr/>
          <p:nvPr/>
        </p:nvSpPr>
        <p:spPr>
          <a:xfrm>
            <a:off x="979714" y="747149"/>
            <a:ext cx="93375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Medicine SECTION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F7F6886-C137-4028-996B-CEA1790B0570}"/>
              </a:ext>
            </a:extLst>
          </p:cNvPr>
          <p:cNvSpPr/>
          <p:nvPr/>
        </p:nvSpPr>
        <p:spPr>
          <a:xfrm>
            <a:off x="1690031" y="2595225"/>
            <a:ext cx="6096000" cy="18446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1.Insert Medicine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2.Show all Medicine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Delete Medicine</a:t>
            </a:r>
          </a:p>
        </p:txBody>
      </p:sp>
      <p:sp>
        <p:nvSpPr>
          <p:cNvPr id="13" name="Left Arrow 1">
            <a:extLst>
              <a:ext uri="{FF2B5EF4-FFF2-40B4-BE49-F238E27FC236}">
                <a16:creationId xmlns:a16="http://schemas.microsoft.com/office/drawing/2014/main" xmlns="" id="{89E0E433-D718-4DC2-85D2-2D9613F55F68}"/>
              </a:ext>
            </a:extLst>
          </p:cNvPr>
          <p:cNvSpPr/>
          <p:nvPr/>
        </p:nvSpPr>
        <p:spPr bwMode="auto">
          <a:xfrm>
            <a:off x="6089649" y="3156440"/>
            <a:ext cx="1286435" cy="667492"/>
          </a:xfrm>
          <a:prstGeom prst="lef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1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*Not only existing but also new added data of medicine will be shown*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dirty="0"/>
              <a:t>Name         Company           Expiry Date        Cost         </a:t>
            </a:r>
            <a:r>
              <a:rPr lang="en-GB" sz="3200" dirty="0" err="1"/>
              <a:t>No.of</a:t>
            </a:r>
            <a:r>
              <a:rPr lang="en-GB" sz="3200" dirty="0"/>
              <a:t> Unit             </a:t>
            </a:r>
          </a:p>
          <a:p>
            <a:pPr marL="0" indent="0">
              <a:buNone/>
            </a:pPr>
            <a:r>
              <a:rPr lang="en-US" dirty="0"/>
              <a:t>Napa             Square </a:t>
            </a:r>
            <a:r>
              <a:rPr lang="en-US" dirty="0" err="1"/>
              <a:t>pvt</a:t>
            </a:r>
            <a:r>
              <a:rPr lang="en-US" dirty="0"/>
              <a:t>                 9-5-16                  55                    01</a:t>
            </a:r>
          </a:p>
          <a:p>
            <a:pPr marL="0" indent="0">
              <a:buNone/>
            </a:pPr>
            <a:r>
              <a:rPr lang="en-US" dirty="0" err="1"/>
              <a:t>Sergel</a:t>
            </a:r>
            <a:r>
              <a:rPr lang="en-US" dirty="0"/>
              <a:t>             Ace </a:t>
            </a:r>
            <a:r>
              <a:rPr lang="en-US" dirty="0" err="1"/>
              <a:t>pvt</a:t>
            </a:r>
            <a:r>
              <a:rPr lang="en-US" dirty="0"/>
              <a:t>                     4-4-15                  70                    02</a:t>
            </a:r>
          </a:p>
          <a:p>
            <a:pPr marL="0" indent="0">
              <a:buNone/>
            </a:pPr>
            <a:r>
              <a:rPr lang="en-US" dirty="0" err="1"/>
              <a:t>Rynex</a:t>
            </a:r>
            <a:r>
              <a:rPr lang="en-US" dirty="0"/>
              <a:t>             Reckitt                      12-7-17                50                    03</a:t>
            </a:r>
          </a:p>
        </p:txBody>
      </p:sp>
    </p:spTree>
    <p:extLst>
      <p:ext uri="{BB962C8B-B14F-4D97-AF65-F5344CB8AC3E}">
        <p14:creationId xmlns:p14="http://schemas.microsoft.com/office/powerpoint/2010/main" val="424390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3"/>
            <a:ext cx="12192001" cy="6842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8360" y="526684"/>
            <a:ext cx="10515600" cy="1321734"/>
          </a:xfrm>
        </p:spPr>
        <p:txBody>
          <a:bodyPr>
            <a:normAutofit/>
          </a:bodyPr>
          <a:lstStyle/>
          <a:p>
            <a:pPr algn="ctr"/>
            <a:r>
              <a:rPr lang="en-US" sz="4000" b="1" i="1" dirty="0"/>
              <a:t>                       </a:t>
            </a:r>
            <a:r>
              <a:rPr lang="en-US" sz="8000" b="1" i="1" dirty="0"/>
              <a:t>Medicine SECTION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49" y="2518616"/>
            <a:ext cx="10515600" cy="150018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1.Insert Medicine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2.Show all Doctor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3. Delete Doctor</a:t>
            </a:r>
          </a:p>
        </p:txBody>
      </p:sp>
      <p:sp>
        <p:nvSpPr>
          <p:cNvPr id="7" name="Left Arrow 6"/>
          <p:cNvSpPr/>
          <p:nvPr/>
        </p:nvSpPr>
        <p:spPr>
          <a:xfrm>
            <a:off x="4738031" y="2518616"/>
            <a:ext cx="1264023" cy="579147"/>
          </a:xfrm>
          <a:prstGeom prst="lef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DD6CFD0-659B-4567-B71F-695003F53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3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8C11BC0-211A-4E85-870D-A8642343FD3A}"/>
              </a:ext>
            </a:extLst>
          </p:cNvPr>
          <p:cNvSpPr/>
          <p:nvPr/>
        </p:nvSpPr>
        <p:spPr>
          <a:xfrm>
            <a:off x="979714" y="747149"/>
            <a:ext cx="93375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Medicine SECTION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F7F6886-C137-4028-996B-CEA1790B0570}"/>
              </a:ext>
            </a:extLst>
          </p:cNvPr>
          <p:cNvSpPr/>
          <p:nvPr/>
        </p:nvSpPr>
        <p:spPr>
          <a:xfrm>
            <a:off x="1690031" y="2595225"/>
            <a:ext cx="6096000" cy="18446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1.Insert Medicine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2.Show all Medicine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Delete Medicine</a:t>
            </a:r>
          </a:p>
        </p:txBody>
      </p:sp>
      <p:sp>
        <p:nvSpPr>
          <p:cNvPr id="13" name="Left Arrow 1">
            <a:extLst>
              <a:ext uri="{FF2B5EF4-FFF2-40B4-BE49-F238E27FC236}">
                <a16:creationId xmlns:a16="http://schemas.microsoft.com/office/drawing/2014/main" xmlns="" id="{89E0E433-D718-4DC2-85D2-2D9613F55F68}"/>
              </a:ext>
            </a:extLst>
          </p:cNvPr>
          <p:cNvSpPr/>
          <p:nvPr/>
        </p:nvSpPr>
        <p:spPr bwMode="auto">
          <a:xfrm>
            <a:off x="6002054" y="3780168"/>
            <a:ext cx="1286435" cy="667492"/>
          </a:xfrm>
          <a:prstGeom prst="lef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53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*Not only existing but also new added data of medicine will be shown*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dirty="0"/>
              <a:t>Name         Company           Expiry Date        Cost         </a:t>
            </a:r>
            <a:r>
              <a:rPr lang="en-GB" sz="3200" dirty="0" err="1"/>
              <a:t>No.of</a:t>
            </a:r>
            <a:r>
              <a:rPr lang="en-GB" sz="3200" dirty="0"/>
              <a:t> Unit             </a:t>
            </a:r>
          </a:p>
          <a:p>
            <a:pPr marL="0" indent="0">
              <a:buNone/>
            </a:pPr>
            <a:r>
              <a:rPr lang="en-US" dirty="0"/>
              <a:t>Amaryl          Sanofi </a:t>
            </a:r>
            <a:r>
              <a:rPr lang="en-US" dirty="0" err="1"/>
              <a:t>pvt</a:t>
            </a:r>
            <a:r>
              <a:rPr lang="en-US" dirty="0"/>
              <a:t>                 10-9-19               70                    05 </a:t>
            </a:r>
          </a:p>
          <a:p>
            <a:pPr marL="0" indent="0">
              <a:buNone/>
            </a:pPr>
            <a:r>
              <a:rPr lang="en-US" dirty="0" err="1"/>
              <a:t>Sitagil</a:t>
            </a:r>
            <a:r>
              <a:rPr lang="en-US" dirty="0"/>
              <a:t>            </a:t>
            </a:r>
            <a:r>
              <a:rPr lang="en-US" dirty="0" err="1"/>
              <a:t>Incepta</a:t>
            </a:r>
            <a:r>
              <a:rPr lang="en-US" dirty="0"/>
              <a:t> </a:t>
            </a:r>
            <a:r>
              <a:rPr lang="en-US" dirty="0" err="1"/>
              <a:t>pvt</a:t>
            </a:r>
            <a:r>
              <a:rPr lang="en-US" dirty="0"/>
              <a:t>               7-5-15                 90                    </a:t>
            </a:r>
            <a:r>
              <a:rPr lang="en-US" dirty="0" smtClean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2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89" y="793378"/>
            <a:ext cx="11026588" cy="2030505"/>
          </a:xfrm>
        </p:spPr>
        <p:txBody>
          <a:bodyPr>
            <a:normAutofit/>
          </a:bodyPr>
          <a:lstStyle/>
          <a:p>
            <a:endParaRPr lang="en-US" sz="3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6"/>
            <a:ext cx="12192000" cy="6836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2589" y="793378"/>
            <a:ext cx="917089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CD118A"/>
                </a:solidFill>
              </a:rPr>
              <a:t>Online Medical Service Management System</a:t>
            </a:r>
          </a:p>
          <a:p>
            <a:endParaRPr lang="en-US" sz="3000" b="1" dirty="0"/>
          </a:p>
          <a:p>
            <a:r>
              <a:rPr lang="en-US" sz="3000" b="1" dirty="0"/>
              <a:t>                               </a:t>
            </a:r>
            <a:r>
              <a:rPr lang="en-US" sz="3000" b="1" dirty="0">
                <a:solidFill>
                  <a:srgbClr val="FF0000"/>
                </a:solidFill>
              </a:rPr>
              <a:t>MAIN MENU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1)Doctors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2)Patients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3)Medicines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4)Laboratories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5)Facilities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6)Staffs</a:t>
            </a:r>
          </a:p>
        </p:txBody>
      </p:sp>
      <p:sp>
        <p:nvSpPr>
          <p:cNvPr id="2" name="Left Arrow 1"/>
          <p:cNvSpPr/>
          <p:nvPr/>
        </p:nvSpPr>
        <p:spPr bwMode="auto">
          <a:xfrm>
            <a:off x="4390065" y="3439758"/>
            <a:ext cx="1286435" cy="667492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60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431C4-C94C-44A5-A38F-95F7D152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8878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GB" sz="5400" b="1" i="1" dirty="0">
                <a:solidFill>
                  <a:srgbClr val="FF0000"/>
                </a:solidFill>
              </a:rPr>
              <a:t>STAFF SECTION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1B30CC-1C44-4266-BFE4-60EBEE3F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99" y="1417320"/>
            <a:ext cx="10058400" cy="4023360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002060"/>
                </a:solidFill>
              </a:rPr>
              <a:t>1.Insert Staffs</a:t>
            </a:r>
          </a:p>
          <a:p>
            <a:r>
              <a:rPr lang="en-GB" sz="3200" dirty="0">
                <a:solidFill>
                  <a:srgbClr val="002060"/>
                </a:solidFill>
              </a:rPr>
              <a:t>2.Show all Staffs</a:t>
            </a:r>
          </a:p>
          <a:p>
            <a:r>
              <a:rPr lang="en-GB" sz="3200" dirty="0">
                <a:solidFill>
                  <a:srgbClr val="002060"/>
                </a:solidFill>
              </a:rPr>
              <a:t>3.Delete Staffs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B95EC72C-C665-4155-8679-56B2203B26B3}"/>
              </a:ext>
            </a:extLst>
          </p:cNvPr>
          <p:cNvSpPr/>
          <p:nvPr/>
        </p:nvSpPr>
        <p:spPr>
          <a:xfrm rot="10800000">
            <a:off x="5225710" y="1417320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CCF84A-4A92-47F0-932E-17F7B636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752793C-2BB0-4F1C-A34F-46390FF1D11C}"/>
              </a:ext>
            </a:extLst>
          </p:cNvPr>
          <p:cNvSpPr/>
          <p:nvPr/>
        </p:nvSpPr>
        <p:spPr>
          <a:xfrm>
            <a:off x="1209869" y="2154651"/>
            <a:ext cx="6096000" cy="1217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600" b="1" dirty="0">
                <a:solidFill>
                  <a:srgbClr val="FF0000"/>
                </a:solidFill>
              </a:rPr>
              <a:t>1.Insert Laboratories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600" b="1" dirty="0">
                <a:solidFill>
                  <a:srgbClr val="FF0000"/>
                </a:solidFill>
              </a:rPr>
              <a:t>2.Show all Laboratories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0C56FE-DF69-4122-9E5F-6E333ED0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914" y="-53256"/>
            <a:ext cx="9358171" cy="2133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CD80D3D-C7CF-479F-89CA-F36C07AC2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118" y="2117303"/>
            <a:ext cx="1365622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8" b="-2862"/>
          <a:stretch/>
        </p:blipFill>
        <p:spPr>
          <a:xfrm>
            <a:off x="0" y="0"/>
            <a:ext cx="12192000" cy="7072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CC9685B-1F93-4BFB-B43C-BB9D53A5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552" y="127417"/>
            <a:ext cx="9364268" cy="213378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501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GB" sz="3600" dirty="0"/>
              <a:t>Enter Laboratories Facility Name :-</a:t>
            </a:r>
          </a:p>
          <a:p>
            <a:r>
              <a:rPr lang="en-GB" sz="3600" dirty="0"/>
              <a:t>Enter Cost of New Facility:-</a:t>
            </a:r>
            <a:endParaRPr lang="en-US" sz="3600" dirty="0"/>
          </a:p>
        </p:txBody>
      </p:sp>
      <p:sp>
        <p:nvSpPr>
          <p:cNvPr id="8" name="Left Arrow 7"/>
          <p:cNvSpPr/>
          <p:nvPr/>
        </p:nvSpPr>
        <p:spPr>
          <a:xfrm>
            <a:off x="7870838" y="2562369"/>
            <a:ext cx="1347651" cy="519731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6937777" y="3232843"/>
            <a:ext cx="1347651" cy="519731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0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*Not only existing but also new added data of Laboratories will be shown*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223617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sz="3600" b="1" dirty="0">
                <a:solidFill>
                  <a:srgbClr val="FF0000"/>
                </a:solidFill>
              </a:rPr>
              <a:t>Laboratories </a:t>
            </a:r>
            <a:r>
              <a:rPr lang="en-US" sz="3600" b="1" dirty="0" err="1">
                <a:solidFill>
                  <a:srgbClr val="FF0000"/>
                </a:solidFill>
              </a:rPr>
              <a:t>Fecilities</a:t>
            </a:r>
            <a:r>
              <a:rPr lang="en-US" sz="3600" b="1" dirty="0">
                <a:solidFill>
                  <a:srgbClr val="FF0000"/>
                </a:solidFill>
              </a:rPr>
              <a:t>               Cost</a:t>
            </a:r>
          </a:p>
          <a:p>
            <a:pPr marL="0" indent="0" algn="ctr">
              <a:buNone/>
            </a:pPr>
            <a:r>
              <a:rPr lang="en-GB" sz="3600" b="1" dirty="0">
                <a:solidFill>
                  <a:srgbClr val="FF0000"/>
                </a:solidFill>
              </a:rPr>
              <a:t>              X-ray                                  800</a:t>
            </a:r>
          </a:p>
          <a:p>
            <a:pPr marL="0" indent="0" algn="ctr">
              <a:buNone/>
            </a:pPr>
            <a:r>
              <a:rPr lang="en-GB" sz="3600" b="1" dirty="0">
                <a:solidFill>
                  <a:srgbClr val="FF0000"/>
                </a:solidFill>
              </a:rPr>
              <a:t>            CT Scan                              1200</a:t>
            </a:r>
          </a:p>
          <a:p>
            <a:pPr marL="0" indent="0" algn="ctr">
              <a:buNone/>
            </a:pPr>
            <a:r>
              <a:rPr lang="en-GB" sz="3600" b="1" dirty="0">
                <a:solidFill>
                  <a:srgbClr val="FF0000"/>
                </a:solidFill>
              </a:rPr>
              <a:t>            OR Scan                              500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5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431C4-C94C-44A5-A38F-95F7D152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8878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GB" sz="5400" b="1" i="1" dirty="0">
                <a:solidFill>
                  <a:srgbClr val="FF0000"/>
                </a:solidFill>
              </a:rPr>
              <a:t>STAFF SECTION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1B30CC-1C44-4266-BFE4-60EBEE3F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99" y="1417320"/>
            <a:ext cx="10058400" cy="4023360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002060"/>
                </a:solidFill>
              </a:rPr>
              <a:t>1.Insert Staffs</a:t>
            </a:r>
          </a:p>
          <a:p>
            <a:r>
              <a:rPr lang="en-GB" sz="3200" dirty="0">
                <a:solidFill>
                  <a:srgbClr val="002060"/>
                </a:solidFill>
              </a:rPr>
              <a:t>2.Show all Staffs</a:t>
            </a:r>
          </a:p>
          <a:p>
            <a:r>
              <a:rPr lang="en-GB" sz="3200" dirty="0">
                <a:solidFill>
                  <a:srgbClr val="002060"/>
                </a:solidFill>
              </a:rPr>
              <a:t>3.Delete Staffs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B95EC72C-C665-4155-8679-56B2203B26B3}"/>
              </a:ext>
            </a:extLst>
          </p:cNvPr>
          <p:cNvSpPr/>
          <p:nvPr/>
        </p:nvSpPr>
        <p:spPr>
          <a:xfrm rot="10800000">
            <a:off x="5225710" y="1417320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CCF84A-4A92-47F0-932E-17F7B636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752793C-2BB0-4F1C-A34F-46390FF1D11C}"/>
              </a:ext>
            </a:extLst>
          </p:cNvPr>
          <p:cNvSpPr/>
          <p:nvPr/>
        </p:nvSpPr>
        <p:spPr>
          <a:xfrm>
            <a:off x="1209869" y="2154651"/>
            <a:ext cx="6096000" cy="1217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600" b="1" dirty="0">
                <a:solidFill>
                  <a:srgbClr val="FF0000"/>
                </a:solidFill>
              </a:rPr>
              <a:t>1.Insert Laboratories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600" b="1" dirty="0">
                <a:solidFill>
                  <a:srgbClr val="FF0000"/>
                </a:solidFill>
              </a:rPr>
              <a:t>2.Show all Laboratories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0C56FE-DF69-4122-9E5F-6E333ED0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32" y="0"/>
            <a:ext cx="9358171" cy="2133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CD80D3D-C7CF-479F-89CA-F36C07AC2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398" y="2753839"/>
            <a:ext cx="1365622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3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8000" b="1" i="1" dirty="0">
                <a:solidFill>
                  <a:srgbClr val="FF0000"/>
                </a:solidFill>
              </a:rPr>
              <a:t>Laboratories Section</a:t>
            </a:r>
            <a:endParaRPr lang="en-US" sz="8000" b="1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98375" y="2098675"/>
            <a:ext cx="9517225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sz="3200" b="1" dirty="0">
                <a:solidFill>
                  <a:srgbClr val="FF0000"/>
                </a:solidFill>
              </a:rPr>
              <a:t>Laboratories </a:t>
            </a:r>
            <a:r>
              <a:rPr lang="en-US" sz="3200" b="1" dirty="0" err="1">
                <a:solidFill>
                  <a:srgbClr val="FF0000"/>
                </a:solidFill>
              </a:rPr>
              <a:t>Fecilities</a:t>
            </a:r>
            <a:r>
              <a:rPr lang="en-US" sz="3200" b="1" dirty="0">
                <a:solidFill>
                  <a:srgbClr val="FF0000"/>
                </a:solidFill>
              </a:rPr>
              <a:t>              Company Name</a:t>
            </a:r>
          </a:p>
          <a:p>
            <a:pPr marL="0" indent="0" algn="ctr">
              <a:buNone/>
            </a:pPr>
            <a:r>
              <a:rPr lang="en-GB" sz="3200" b="1" dirty="0">
                <a:solidFill>
                  <a:srgbClr val="FF0000"/>
                </a:solidFill>
              </a:rPr>
              <a:t>              X-ray                                       Square</a:t>
            </a:r>
          </a:p>
          <a:p>
            <a:pPr marL="0" indent="0" algn="ctr">
              <a:buNone/>
            </a:pPr>
            <a:r>
              <a:rPr lang="en-GB" sz="3200" b="1" dirty="0">
                <a:solidFill>
                  <a:srgbClr val="FF0000"/>
                </a:solidFill>
              </a:rPr>
              <a:t>            CT Scan                                   Ibn </a:t>
            </a:r>
            <a:r>
              <a:rPr lang="en-GB" sz="3200" b="1" dirty="0" err="1">
                <a:solidFill>
                  <a:srgbClr val="FF0000"/>
                </a:solidFill>
              </a:rPr>
              <a:t>Sina</a:t>
            </a:r>
            <a:r>
              <a:rPr lang="en-GB" sz="3200" b="1" dirty="0">
                <a:solidFill>
                  <a:srgbClr val="FF0000"/>
                </a:solidFill>
              </a:rPr>
              <a:t>            </a:t>
            </a:r>
          </a:p>
          <a:p>
            <a:pPr marL="0" indent="0" algn="ctr">
              <a:buNone/>
            </a:pPr>
            <a:r>
              <a:rPr lang="en-GB" sz="3200" b="1" dirty="0">
                <a:solidFill>
                  <a:srgbClr val="FF0000"/>
                </a:solidFill>
              </a:rPr>
              <a:t>            OR Scan                                 </a:t>
            </a:r>
            <a:r>
              <a:rPr lang="en-GB" sz="3200" b="1" dirty="0" err="1">
                <a:solidFill>
                  <a:srgbClr val="FF0000"/>
                </a:solidFill>
              </a:rPr>
              <a:t>Medinova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8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88" y="793377"/>
            <a:ext cx="11026588" cy="2030505"/>
          </a:xfrm>
        </p:spPr>
        <p:txBody>
          <a:bodyPr>
            <a:normAutofit/>
          </a:bodyPr>
          <a:lstStyle/>
          <a:p>
            <a:endParaRPr lang="en-US" sz="3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6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2588" y="793376"/>
            <a:ext cx="91708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CD118A"/>
                </a:solidFill>
              </a:rPr>
              <a:t>Online Medical Service Management System</a:t>
            </a:r>
          </a:p>
          <a:p>
            <a:endParaRPr lang="en-US" sz="3000" b="1" dirty="0"/>
          </a:p>
          <a:p>
            <a:r>
              <a:rPr lang="en-US" sz="3000" b="1" dirty="0"/>
              <a:t>                               </a:t>
            </a:r>
            <a:r>
              <a:rPr lang="en-US" sz="3000" b="1" dirty="0">
                <a:solidFill>
                  <a:srgbClr val="FF0000"/>
                </a:solidFill>
              </a:rPr>
              <a:t>MAIN MENU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1)Doctors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2)Patients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3)Medicines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4)Laboratories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5)Facilities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6)Staffs</a:t>
            </a:r>
          </a:p>
        </p:txBody>
      </p:sp>
      <p:sp>
        <p:nvSpPr>
          <p:cNvPr id="7" name="Left Arrow 6"/>
          <p:cNvSpPr/>
          <p:nvPr/>
        </p:nvSpPr>
        <p:spPr>
          <a:xfrm>
            <a:off x="3897177" y="2220685"/>
            <a:ext cx="1076040" cy="5131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89" y="793378"/>
            <a:ext cx="11026588" cy="2030505"/>
          </a:xfrm>
        </p:spPr>
        <p:txBody>
          <a:bodyPr>
            <a:normAutofit/>
          </a:bodyPr>
          <a:lstStyle/>
          <a:p>
            <a:endParaRPr lang="en-US" sz="3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6"/>
            <a:ext cx="12192000" cy="6836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2589" y="793378"/>
            <a:ext cx="917089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CD118A"/>
                </a:solidFill>
              </a:rPr>
              <a:t>Online Medical Service Management System</a:t>
            </a:r>
          </a:p>
          <a:p>
            <a:endParaRPr lang="en-US" sz="3000" b="1" dirty="0"/>
          </a:p>
          <a:p>
            <a:r>
              <a:rPr lang="en-US" sz="3000" b="1" dirty="0"/>
              <a:t>                               </a:t>
            </a:r>
            <a:r>
              <a:rPr lang="en-US" sz="3000" b="1" dirty="0">
                <a:solidFill>
                  <a:srgbClr val="FF0000"/>
                </a:solidFill>
              </a:rPr>
              <a:t>MAIN MENU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1)Doctors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2)Patients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3)Medicines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4)Laboratories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5)Facilities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6)Staffs</a:t>
            </a:r>
          </a:p>
        </p:txBody>
      </p:sp>
      <p:sp>
        <p:nvSpPr>
          <p:cNvPr id="2" name="Left Arrow 1"/>
          <p:cNvSpPr/>
          <p:nvPr/>
        </p:nvSpPr>
        <p:spPr bwMode="auto">
          <a:xfrm>
            <a:off x="4630274" y="3911496"/>
            <a:ext cx="1286435" cy="667492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0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431C4-C94C-44A5-A38F-95F7D152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8878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GB" sz="5400" b="1" i="1" dirty="0">
                <a:solidFill>
                  <a:srgbClr val="FF0000"/>
                </a:solidFill>
              </a:rPr>
              <a:t>STAFF SECTION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1B30CC-1C44-4266-BFE4-60EBEE3F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99" y="1417320"/>
            <a:ext cx="10058400" cy="4023360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002060"/>
                </a:solidFill>
              </a:rPr>
              <a:t>1.Insert Staffs</a:t>
            </a:r>
          </a:p>
          <a:p>
            <a:r>
              <a:rPr lang="en-GB" sz="3200" dirty="0">
                <a:solidFill>
                  <a:srgbClr val="002060"/>
                </a:solidFill>
              </a:rPr>
              <a:t>2.Show all Staffs</a:t>
            </a:r>
          </a:p>
          <a:p>
            <a:r>
              <a:rPr lang="en-GB" sz="3200" dirty="0">
                <a:solidFill>
                  <a:srgbClr val="002060"/>
                </a:solidFill>
              </a:rPr>
              <a:t>3.Delete Staffs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B95EC72C-C665-4155-8679-56B2203B26B3}"/>
              </a:ext>
            </a:extLst>
          </p:cNvPr>
          <p:cNvSpPr/>
          <p:nvPr/>
        </p:nvSpPr>
        <p:spPr>
          <a:xfrm rot="10800000">
            <a:off x="5225710" y="1417320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CCF84A-4A92-47F0-932E-17F7B636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752793C-2BB0-4F1C-A34F-46390FF1D11C}"/>
              </a:ext>
            </a:extLst>
          </p:cNvPr>
          <p:cNvSpPr/>
          <p:nvPr/>
        </p:nvSpPr>
        <p:spPr>
          <a:xfrm>
            <a:off x="1209869" y="2154651"/>
            <a:ext cx="6096000" cy="1217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600" b="1" dirty="0">
                <a:solidFill>
                  <a:srgbClr val="FF0000"/>
                </a:solidFill>
              </a:rPr>
              <a:t>1.Insert Facilities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600" b="1" dirty="0">
                <a:solidFill>
                  <a:srgbClr val="FF0000"/>
                </a:solidFill>
              </a:rPr>
              <a:t>2.Show all Facilities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0C56FE-DF69-4122-9E5F-6E333ED0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914" y="-53256"/>
            <a:ext cx="9358171" cy="2133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CD80D3D-C7CF-479F-89CA-F36C07AC2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398" y="2154651"/>
            <a:ext cx="1365622" cy="646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0E3B0F1-F5B6-449A-94BC-FA9CF4317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F84AC98-5E8A-45AE-A4EC-DD9CA7BEB5FE}"/>
              </a:ext>
            </a:extLst>
          </p:cNvPr>
          <p:cNvSpPr/>
          <p:nvPr/>
        </p:nvSpPr>
        <p:spPr>
          <a:xfrm>
            <a:off x="654718" y="2300904"/>
            <a:ext cx="6096000" cy="1217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600" b="1" dirty="0">
                <a:solidFill>
                  <a:srgbClr val="002060"/>
                </a:solidFill>
              </a:rPr>
              <a:t>1.Insert Facilities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600" b="1" dirty="0">
                <a:solidFill>
                  <a:srgbClr val="002060"/>
                </a:solidFill>
              </a:rPr>
              <a:t>2.Show all Facilities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EBD00E-DB67-47ED-A4FA-DF720D11AF58}"/>
              </a:ext>
            </a:extLst>
          </p:cNvPr>
          <p:cNvSpPr txBox="1"/>
          <p:nvPr/>
        </p:nvSpPr>
        <p:spPr>
          <a:xfrm>
            <a:off x="1698172" y="513195"/>
            <a:ext cx="8257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i="1" dirty="0">
                <a:solidFill>
                  <a:srgbClr val="FF0000"/>
                </a:solidFill>
              </a:rPr>
              <a:t>Facilities Section</a:t>
            </a:r>
            <a:endParaRPr lang="en-US" sz="8000" b="1" i="1" dirty="0">
              <a:solidFill>
                <a:srgbClr val="FF000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41C9CA20-4ABA-4CA0-A008-30ACAECCF964}"/>
              </a:ext>
            </a:extLst>
          </p:cNvPr>
          <p:cNvSpPr/>
          <p:nvPr/>
        </p:nvSpPr>
        <p:spPr>
          <a:xfrm rot="10800000">
            <a:off x="4995014" y="2289407"/>
            <a:ext cx="1439799" cy="63311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60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84684E-7BB2-45AA-9B35-7DA234DD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CBBA54-22F8-4F66-BE4D-467BA9C64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B2FA13-5E7F-4DAB-8609-97609AED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8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6AA0686-1DC4-4E3B-9345-9390C1F3FF34}"/>
              </a:ext>
            </a:extLst>
          </p:cNvPr>
          <p:cNvSpPr/>
          <p:nvPr/>
        </p:nvSpPr>
        <p:spPr>
          <a:xfrm>
            <a:off x="382555" y="797688"/>
            <a:ext cx="106368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8000" b="1" i="1" dirty="0">
                <a:solidFill>
                  <a:srgbClr val="FF0000"/>
                </a:solidFill>
                <a:latin typeface="Calibri Light"/>
                <a:ea typeface="+mj-ea"/>
                <a:cs typeface="+mj-cs"/>
              </a:rPr>
              <a:t>Facilities SECTION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26D575-B224-4C69-83A3-54FAACF0AA17}"/>
              </a:ext>
            </a:extLst>
          </p:cNvPr>
          <p:cNvSpPr/>
          <p:nvPr/>
        </p:nvSpPr>
        <p:spPr>
          <a:xfrm>
            <a:off x="382555" y="2055813"/>
            <a:ext cx="8761445" cy="3974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3900" dirty="0">
                <a:solidFill>
                  <a:srgbClr val="002060"/>
                </a:solidFill>
              </a:rPr>
              <a:t>1. Ambulance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3900" dirty="0">
                <a:solidFill>
                  <a:srgbClr val="002060"/>
                </a:solidFill>
              </a:rPr>
              <a:t>2.Admit Facility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3900" dirty="0">
                <a:solidFill>
                  <a:srgbClr val="002060"/>
                </a:solidFill>
              </a:rPr>
              <a:t>3.Emergency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3900" dirty="0">
                <a:solidFill>
                  <a:srgbClr val="002060"/>
                </a:solidFill>
              </a:rPr>
              <a:t>4.Bed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3900" dirty="0">
                <a:solidFill>
                  <a:srgbClr val="002060"/>
                </a:solidFill>
              </a:rPr>
              <a:t>5.X-Ray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3900" dirty="0">
                <a:solidFill>
                  <a:srgbClr val="002060"/>
                </a:solidFill>
              </a:rPr>
              <a:t>6.CT Scan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586541F2-6A43-4941-A2BE-C0E61F591CA4}"/>
              </a:ext>
            </a:extLst>
          </p:cNvPr>
          <p:cNvSpPr/>
          <p:nvPr/>
        </p:nvSpPr>
        <p:spPr>
          <a:xfrm rot="10800000">
            <a:off x="3473258" y="2294107"/>
            <a:ext cx="978408" cy="33507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5732A58C-1125-411E-A540-5F97166A5779}"/>
              </a:ext>
            </a:extLst>
          </p:cNvPr>
          <p:cNvSpPr/>
          <p:nvPr/>
        </p:nvSpPr>
        <p:spPr>
          <a:xfrm rot="10800000">
            <a:off x="3687862" y="2875528"/>
            <a:ext cx="978408" cy="33507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70566015-8FF7-4D67-810F-EFEA5D8DCC30}"/>
              </a:ext>
            </a:extLst>
          </p:cNvPr>
          <p:cNvSpPr/>
          <p:nvPr/>
        </p:nvSpPr>
        <p:spPr>
          <a:xfrm rot="10800000">
            <a:off x="3198658" y="3575729"/>
            <a:ext cx="978408" cy="33507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DFA8ACB9-F25C-4FBE-AB2F-385383244003}"/>
              </a:ext>
            </a:extLst>
          </p:cNvPr>
          <p:cNvSpPr/>
          <p:nvPr/>
        </p:nvSpPr>
        <p:spPr>
          <a:xfrm rot="10800000">
            <a:off x="1722678" y="4202098"/>
            <a:ext cx="978408" cy="33507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xmlns="" id="{B41842CA-BC56-4E2D-8F4D-7390E4345184}"/>
              </a:ext>
            </a:extLst>
          </p:cNvPr>
          <p:cNvSpPr/>
          <p:nvPr/>
        </p:nvSpPr>
        <p:spPr>
          <a:xfrm rot="10800000">
            <a:off x="2090585" y="4868833"/>
            <a:ext cx="978408" cy="33507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D2B3935D-B49B-4A21-B49B-7DD6527D1ECD}"/>
              </a:ext>
            </a:extLst>
          </p:cNvPr>
          <p:cNvSpPr/>
          <p:nvPr/>
        </p:nvSpPr>
        <p:spPr>
          <a:xfrm rot="10800000">
            <a:off x="2494850" y="5535568"/>
            <a:ext cx="978408" cy="33507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22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431C4-C94C-44A5-A38F-95F7D152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8878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GB" sz="5400" b="1" i="1" dirty="0">
                <a:solidFill>
                  <a:srgbClr val="FF0000"/>
                </a:solidFill>
              </a:rPr>
              <a:t>STAFF SECTION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1B30CC-1C44-4266-BFE4-60EBEE3F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99" y="1417320"/>
            <a:ext cx="10058400" cy="4023360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002060"/>
                </a:solidFill>
              </a:rPr>
              <a:t>1.Insert Staffs</a:t>
            </a:r>
          </a:p>
          <a:p>
            <a:r>
              <a:rPr lang="en-GB" sz="3200" dirty="0">
                <a:solidFill>
                  <a:srgbClr val="002060"/>
                </a:solidFill>
              </a:rPr>
              <a:t>2.Show all Staffs</a:t>
            </a:r>
          </a:p>
          <a:p>
            <a:r>
              <a:rPr lang="en-GB" sz="3200" dirty="0">
                <a:solidFill>
                  <a:srgbClr val="002060"/>
                </a:solidFill>
              </a:rPr>
              <a:t>3.Delete Staffs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B95EC72C-C665-4155-8679-56B2203B26B3}"/>
              </a:ext>
            </a:extLst>
          </p:cNvPr>
          <p:cNvSpPr/>
          <p:nvPr/>
        </p:nvSpPr>
        <p:spPr>
          <a:xfrm rot="10800000">
            <a:off x="5225710" y="1417320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CCF84A-4A92-47F0-932E-17F7B636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752793C-2BB0-4F1C-A34F-46390FF1D11C}"/>
              </a:ext>
            </a:extLst>
          </p:cNvPr>
          <p:cNvSpPr/>
          <p:nvPr/>
        </p:nvSpPr>
        <p:spPr>
          <a:xfrm>
            <a:off x="1209869" y="2154651"/>
            <a:ext cx="6096000" cy="1217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1.Insert Facilities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2.Show all Facilities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0C56FE-DF69-4122-9E5F-6E333ED0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914" y="-53256"/>
            <a:ext cx="9358171" cy="2133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CD80D3D-C7CF-479F-89CA-F36C07AC2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398" y="2154651"/>
            <a:ext cx="1365622" cy="646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0E3B0F1-F5B6-449A-94BC-FA9CF4317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2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F84AC98-5E8A-45AE-A4EC-DD9CA7BEB5FE}"/>
              </a:ext>
            </a:extLst>
          </p:cNvPr>
          <p:cNvSpPr/>
          <p:nvPr/>
        </p:nvSpPr>
        <p:spPr>
          <a:xfrm>
            <a:off x="654718" y="2300904"/>
            <a:ext cx="6096000" cy="1217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1.Insert Facilities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2.Show all Facilities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EBD00E-DB67-47ED-A4FA-DF720D11AF58}"/>
              </a:ext>
            </a:extLst>
          </p:cNvPr>
          <p:cNvSpPr txBox="1"/>
          <p:nvPr/>
        </p:nvSpPr>
        <p:spPr>
          <a:xfrm>
            <a:off x="1698172" y="513195"/>
            <a:ext cx="8257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Facilities </a:t>
            </a:r>
            <a:r>
              <a:rPr kumimoji="0" lang="en-GB" sz="80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Secton</a:t>
            </a:r>
            <a:endParaRPr kumimoji="0" lang="en-US" sz="80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41C9CA20-4ABA-4CA0-A008-30ACAECCF964}"/>
              </a:ext>
            </a:extLst>
          </p:cNvPr>
          <p:cNvSpPr/>
          <p:nvPr/>
        </p:nvSpPr>
        <p:spPr>
          <a:xfrm rot="10800000">
            <a:off x="5225710" y="2892134"/>
            <a:ext cx="1439799" cy="63311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79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3F9F7C-197E-41ED-A10A-AAAD7A23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1440"/>
            <a:ext cx="10058400" cy="1029810"/>
          </a:xfrm>
        </p:spPr>
        <p:txBody>
          <a:bodyPr>
            <a:noAutofit/>
          </a:bodyPr>
          <a:lstStyle/>
          <a:p>
            <a:pPr algn="ctr"/>
            <a:r>
              <a:rPr lang="en-GB" sz="8000" b="1" i="1" dirty="0">
                <a:solidFill>
                  <a:srgbClr val="FF0000"/>
                </a:solidFill>
              </a:rPr>
              <a:t>Facilities Information</a:t>
            </a:r>
            <a:endParaRPr lang="en-US" sz="8000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8A68FB-839E-4B15-90F7-A70E4395E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1903"/>
            <a:ext cx="10058400" cy="402336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002060"/>
                </a:solidFill>
              </a:rPr>
              <a:t>1. Birth </a:t>
            </a:r>
            <a:r>
              <a:rPr lang="en-GB" sz="4000" dirty="0" err="1">
                <a:solidFill>
                  <a:srgbClr val="002060"/>
                </a:solidFill>
              </a:rPr>
              <a:t>Centers</a:t>
            </a:r>
            <a:endParaRPr lang="en-GB" sz="4000" dirty="0">
              <a:solidFill>
                <a:srgbClr val="002060"/>
              </a:solidFill>
            </a:endParaRPr>
          </a:p>
          <a:p>
            <a:r>
              <a:rPr lang="en-GB" sz="4000" dirty="0">
                <a:solidFill>
                  <a:srgbClr val="002060"/>
                </a:solidFill>
              </a:rPr>
              <a:t>2.Dialysis </a:t>
            </a:r>
            <a:r>
              <a:rPr lang="en-GB" sz="4000" dirty="0" err="1">
                <a:solidFill>
                  <a:srgbClr val="002060"/>
                </a:solidFill>
              </a:rPr>
              <a:t>Centers</a:t>
            </a:r>
            <a:endParaRPr lang="en-GB" sz="4000" dirty="0">
              <a:solidFill>
                <a:srgbClr val="002060"/>
              </a:solidFill>
            </a:endParaRPr>
          </a:p>
          <a:p>
            <a:r>
              <a:rPr lang="en-GB" sz="4000" dirty="0">
                <a:solidFill>
                  <a:srgbClr val="002060"/>
                </a:solidFill>
              </a:rPr>
              <a:t> 3.Urgent Care</a:t>
            </a:r>
          </a:p>
          <a:p>
            <a:r>
              <a:rPr lang="en-GB" sz="4000" dirty="0">
                <a:solidFill>
                  <a:srgbClr val="002060"/>
                </a:solidFill>
              </a:rPr>
              <a:t> 4.Blood Banks</a:t>
            </a:r>
          </a:p>
          <a:p>
            <a:pPr lvl="0">
              <a:buClr>
                <a:srgbClr val="E48312"/>
              </a:buClr>
            </a:pPr>
            <a:endParaRPr lang="en-US" sz="1200" b="1" dirty="0">
              <a:solidFill>
                <a:srgbClr val="002060"/>
              </a:solidFill>
            </a:endParaRPr>
          </a:p>
          <a:p>
            <a:pPr lvl="0">
              <a:buClr>
                <a:srgbClr val="E48312"/>
              </a:buClr>
            </a:pPr>
            <a:endParaRPr lang="en-US" sz="1200" b="1" dirty="0">
              <a:solidFill>
                <a:srgbClr val="002060"/>
              </a:solidFill>
            </a:endParaRPr>
          </a:p>
          <a:p>
            <a:pPr lvl="0">
              <a:buClr>
                <a:srgbClr val="E48312"/>
              </a:buClr>
            </a:pPr>
            <a:r>
              <a:rPr lang="en-US" sz="1400" b="1" dirty="0">
                <a:solidFill>
                  <a:srgbClr val="002060"/>
                </a:solidFill>
              </a:rPr>
              <a:t>**Return to back press 1 and for Main menu press 0</a:t>
            </a:r>
          </a:p>
          <a:p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5E052B65-66CA-412D-89E7-092520A8826A}"/>
              </a:ext>
            </a:extLst>
          </p:cNvPr>
          <p:cNvSpPr/>
          <p:nvPr/>
        </p:nvSpPr>
        <p:spPr>
          <a:xfrm rot="10800000">
            <a:off x="5117591" y="2203527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xmlns="" id="{C2256D8D-35A6-488E-8ABB-A46E5CF61F42}"/>
              </a:ext>
            </a:extLst>
          </p:cNvPr>
          <p:cNvSpPr/>
          <p:nvPr/>
        </p:nvSpPr>
        <p:spPr>
          <a:xfrm rot="10800000">
            <a:off x="5117592" y="3456499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70C61EA6-25B7-4179-B503-B1A07D8E8B17}"/>
              </a:ext>
            </a:extLst>
          </p:cNvPr>
          <p:cNvSpPr/>
          <p:nvPr/>
        </p:nvSpPr>
        <p:spPr>
          <a:xfrm rot="10800000">
            <a:off x="5117592" y="2880049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08BCF4C2-D2B4-4B0A-8675-123BE3894B39}"/>
              </a:ext>
            </a:extLst>
          </p:cNvPr>
          <p:cNvSpPr/>
          <p:nvPr/>
        </p:nvSpPr>
        <p:spPr>
          <a:xfrm rot="10800000">
            <a:off x="5117591" y="4113215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5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89" y="793378"/>
            <a:ext cx="11026588" cy="2030505"/>
          </a:xfrm>
        </p:spPr>
        <p:txBody>
          <a:bodyPr>
            <a:normAutofit/>
          </a:bodyPr>
          <a:lstStyle/>
          <a:p>
            <a:endParaRPr lang="en-US" sz="3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6"/>
            <a:ext cx="12192000" cy="6836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2589" y="793378"/>
            <a:ext cx="917089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CD118A"/>
                </a:solidFill>
              </a:rPr>
              <a:t>Online Medical Service Management System</a:t>
            </a:r>
          </a:p>
          <a:p>
            <a:endParaRPr lang="en-US" sz="3000" b="1" dirty="0"/>
          </a:p>
          <a:p>
            <a:r>
              <a:rPr lang="en-US" sz="3000" b="1" dirty="0"/>
              <a:t>                               </a:t>
            </a:r>
            <a:r>
              <a:rPr lang="en-US" sz="3000" b="1" dirty="0">
                <a:solidFill>
                  <a:srgbClr val="FF0000"/>
                </a:solidFill>
              </a:rPr>
              <a:t>MAIN MENU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1)Doctors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2)Patients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3)Medicines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4)Laboratories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5)Facilities</a:t>
            </a:r>
          </a:p>
          <a:p>
            <a:r>
              <a:rPr lang="en-US" sz="3000" b="1" dirty="0">
                <a:solidFill>
                  <a:srgbClr val="002060"/>
                </a:solidFill>
              </a:rPr>
              <a:t>6)Staffs</a:t>
            </a:r>
          </a:p>
        </p:txBody>
      </p:sp>
      <p:sp>
        <p:nvSpPr>
          <p:cNvPr id="2" name="Left Arrow 1"/>
          <p:cNvSpPr/>
          <p:nvPr/>
        </p:nvSpPr>
        <p:spPr bwMode="auto">
          <a:xfrm>
            <a:off x="4401348" y="4373203"/>
            <a:ext cx="1286435" cy="667492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0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561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431C4-C94C-44A5-A38F-95F7D152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7" y="62378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GB" sz="8000" b="1" i="1" dirty="0">
                <a:solidFill>
                  <a:srgbClr val="FF0000"/>
                </a:solidFill>
              </a:rPr>
              <a:t>STAFF SECTION</a:t>
            </a:r>
            <a:endParaRPr lang="en-US" sz="8000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1B30CC-1C44-4266-BFE4-60EBEE3F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47137"/>
            <a:ext cx="10058400" cy="402336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002060"/>
                </a:solidFill>
              </a:rPr>
              <a:t>1.Insert Staffs</a:t>
            </a:r>
          </a:p>
          <a:p>
            <a:r>
              <a:rPr lang="en-GB" sz="3600" b="1" dirty="0">
                <a:solidFill>
                  <a:srgbClr val="002060"/>
                </a:solidFill>
              </a:rPr>
              <a:t>2.Show all Staffs</a:t>
            </a:r>
          </a:p>
          <a:p>
            <a:r>
              <a:rPr lang="en-GB" sz="3600" b="1" dirty="0">
                <a:solidFill>
                  <a:srgbClr val="002060"/>
                </a:solidFill>
              </a:rPr>
              <a:t>3.Delete Staffs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B95EC72C-C665-4155-8679-56B2203B26B3}"/>
              </a:ext>
            </a:extLst>
          </p:cNvPr>
          <p:cNvSpPr/>
          <p:nvPr/>
        </p:nvSpPr>
        <p:spPr>
          <a:xfrm rot="10800000">
            <a:off x="4115367" y="2322390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561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C828BB-F0CA-4B5B-9406-19B0510C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i="1" dirty="0">
                <a:solidFill>
                  <a:srgbClr val="FF0000"/>
                </a:solidFill>
              </a:rPr>
              <a:t>ADD NEW ENTRY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AF7C0D-8C54-4956-9CD1-60549DC6A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Id:*********</a:t>
            </a:r>
          </a:p>
          <a:p>
            <a:r>
              <a:rPr lang="en-US" b="1" dirty="0">
                <a:solidFill>
                  <a:srgbClr val="002060"/>
                </a:solidFill>
              </a:rPr>
              <a:t>Name:****** *******</a:t>
            </a:r>
          </a:p>
          <a:p>
            <a:r>
              <a:rPr lang="en-US" b="1" dirty="0">
                <a:solidFill>
                  <a:srgbClr val="002060"/>
                </a:solidFill>
              </a:rPr>
              <a:t>Designation: *******</a:t>
            </a:r>
          </a:p>
          <a:p>
            <a:r>
              <a:rPr lang="en-US" b="1" dirty="0">
                <a:solidFill>
                  <a:srgbClr val="002060"/>
                </a:solidFill>
              </a:rPr>
              <a:t>Sex :**</a:t>
            </a:r>
          </a:p>
          <a:p>
            <a:r>
              <a:rPr lang="en-US" b="1" dirty="0">
                <a:solidFill>
                  <a:srgbClr val="002060"/>
                </a:solidFill>
              </a:rPr>
              <a:t>Salary:****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US" sz="16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rgbClr val="002060"/>
                </a:solidFill>
              </a:rPr>
              <a:t>**Return to back press 1 and for Main menu press 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4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561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431C4-C94C-44A5-A38F-95F7D152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250" y="5821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GB" sz="8000" b="1" i="1" dirty="0">
                <a:solidFill>
                  <a:srgbClr val="FF0000"/>
                </a:solidFill>
              </a:rPr>
              <a:t>STAFF SECTION</a:t>
            </a:r>
            <a:endParaRPr lang="en-US" sz="8000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1B30CC-1C44-4266-BFE4-60EBEE3F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250" y="2154439"/>
            <a:ext cx="10058400" cy="402336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2060"/>
                </a:solidFill>
              </a:rPr>
              <a:t>1.Insert Staffs</a:t>
            </a:r>
          </a:p>
          <a:p>
            <a:r>
              <a:rPr lang="en-GB" sz="3600" dirty="0">
                <a:solidFill>
                  <a:srgbClr val="002060"/>
                </a:solidFill>
              </a:rPr>
              <a:t>2.Show all Staffs</a:t>
            </a:r>
          </a:p>
          <a:p>
            <a:r>
              <a:rPr lang="en-GB" sz="3600" dirty="0">
                <a:solidFill>
                  <a:srgbClr val="002060"/>
                </a:solidFill>
              </a:rPr>
              <a:t>3.Delete Staffs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B95EC72C-C665-4155-8679-56B2203B26B3}"/>
              </a:ext>
            </a:extLst>
          </p:cNvPr>
          <p:cNvSpPr/>
          <p:nvPr/>
        </p:nvSpPr>
        <p:spPr>
          <a:xfrm rot="10800000">
            <a:off x="4592524" y="2854665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561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CB9E1A-E921-4C64-90AB-E8C03A70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Name          ID          GENDER        Designation          SALARY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765FBC-90EB-4469-A6E5-2D2FFC928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 err="1">
                <a:solidFill>
                  <a:srgbClr val="002060"/>
                </a:solidFill>
              </a:rPr>
              <a:t>Komal</a:t>
            </a:r>
            <a:r>
              <a:rPr lang="en-GB" sz="2000" b="1" dirty="0">
                <a:solidFill>
                  <a:srgbClr val="002060"/>
                </a:solidFill>
              </a:rPr>
              <a:t>                    202                         Female                                  </a:t>
            </a:r>
            <a:r>
              <a:rPr lang="en-GB" sz="2000" b="1" dirty="0" smtClean="0">
                <a:solidFill>
                  <a:srgbClr val="002060"/>
                </a:solidFill>
              </a:rPr>
              <a:t>Nurse                                     </a:t>
            </a:r>
            <a:r>
              <a:rPr lang="en-GB" sz="2000" b="1" dirty="0">
                <a:solidFill>
                  <a:srgbClr val="002060"/>
                </a:solidFill>
              </a:rPr>
              <a:t>8000</a:t>
            </a:r>
          </a:p>
          <a:p>
            <a:r>
              <a:rPr lang="en-GB" sz="2000" b="1" dirty="0">
                <a:solidFill>
                  <a:srgbClr val="002060"/>
                </a:solidFill>
              </a:rPr>
              <a:t>Rani                        203                        Female                                   </a:t>
            </a:r>
            <a:r>
              <a:rPr lang="en-GB" sz="2000" b="1" dirty="0" smtClean="0">
                <a:solidFill>
                  <a:srgbClr val="002060"/>
                </a:solidFill>
              </a:rPr>
              <a:t>Worker                                  5000</a:t>
            </a:r>
          </a:p>
          <a:p>
            <a:r>
              <a:rPr lang="en-GB" sz="2000" b="1" dirty="0">
                <a:solidFill>
                  <a:srgbClr val="002060"/>
                </a:solidFill>
              </a:rPr>
              <a:t>Rana                   </a:t>
            </a:r>
            <a:r>
              <a:rPr lang="en-GB" sz="2000" b="1" dirty="0" smtClean="0">
                <a:solidFill>
                  <a:srgbClr val="002060"/>
                </a:solidFill>
              </a:rPr>
              <a:t>    102                        Male                                       Security                                 5000</a:t>
            </a:r>
          </a:p>
          <a:p>
            <a:r>
              <a:rPr lang="en-GB" sz="2000" b="1" dirty="0" smtClean="0">
                <a:solidFill>
                  <a:srgbClr val="002060"/>
                </a:solidFill>
              </a:rPr>
              <a:t>Jolly                        301                        </a:t>
            </a:r>
            <a:r>
              <a:rPr lang="en-GB" sz="2000" b="1" dirty="0" err="1" smtClean="0">
                <a:solidFill>
                  <a:srgbClr val="002060"/>
                </a:solidFill>
              </a:rPr>
              <a:t>FeMale</a:t>
            </a:r>
            <a:r>
              <a:rPr lang="en-GB" sz="2000" b="1" dirty="0" smtClean="0">
                <a:solidFill>
                  <a:srgbClr val="002060"/>
                </a:solidFill>
              </a:rPr>
              <a:t>                                    Nurse                                    </a:t>
            </a:r>
            <a:r>
              <a:rPr lang="en-GB" sz="2000" b="1" dirty="0">
                <a:solidFill>
                  <a:srgbClr val="002060"/>
                </a:solidFill>
              </a:rPr>
              <a:t>8000</a:t>
            </a:r>
          </a:p>
          <a:p>
            <a:endParaRPr lang="en-GB" sz="2000" b="1" dirty="0" smtClean="0">
              <a:solidFill>
                <a:srgbClr val="002060"/>
              </a:solidFill>
            </a:endParaRPr>
          </a:p>
          <a:p>
            <a:endParaRPr lang="en-GB" sz="2000" b="1" dirty="0">
              <a:solidFill>
                <a:srgbClr val="002060"/>
              </a:solidFill>
            </a:endParaRPr>
          </a:p>
          <a:p>
            <a:endParaRPr lang="en-GB" sz="20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5521C73-6ED1-4524-93B2-816719F490BD}"/>
              </a:ext>
            </a:extLst>
          </p:cNvPr>
          <p:cNvSpPr/>
          <p:nvPr/>
        </p:nvSpPr>
        <p:spPr>
          <a:xfrm>
            <a:off x="970710" y="5591335"/>
            <a:ext cx="5155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**Return to back press 1 and for Main menu press 0</a:t>
            </a:r>
          </a:p>
        </p:txBody>
      </p:sp>
    </p:spTree>
    <p:extLst>
      <p:ext uri="{BB962C8B-B14F-4D97-AF65-F5344CB8AC3E}">
        <p14:creationId xmlns:p14="http://schemas.microsoft.com/office/powerpoint/2010/main" val="307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3"/>
            <a:ext cx="12192001" cy="6842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26" y="489362"/>
            <a:ext cx="10515600" cy="1321734"/>
          </a:xfrm>
        </p:spPr>
        <p:txBody>
          <a:bodyPr>
            <a:normAutofit/>
          </a:bodyPr>
          <a:lstStyle/>
          <a:p>
            <a:r>
              <a:rPr lang="en-US" sz="4000" b="1" dirty="0"/>
              <a:t>                        </a:t>
            </a:r>
            <a:r>
              <a:rPr lang="en-US" sz="8000" b="1" i="1" dirty="0"/>
              <a:t>DOCTOR SECTION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49" y="2518616"/>
            <a:ext cx="10515600" cy="150018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1.Insert Doctor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2.Show all Doctor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3. Delete Doctor</a:t>
            </a:r>
          </a:p>
        </p:txBody>
      </p:sp>
      <p:sp>
        <p:nvSpPr>
          <p:cNvPr id="7" name="Left Arrow 6"/>
          <p:cNvSpPr/>
          <p:nvPr/>
        </p:nvSpPr>
        <p:spPr>
          <a:xfrm>
            <a:off x="4738031" y="2518616"/>
            <a:ext cx="1264023" cy="579147"/>
          </a:xfrm>
          <a:prstGeom prst="lef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14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561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431C4-C94C-44A5-A38F-95F7D152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250" y="5821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GB" sz="8000" b="1" i="1" dirty="0">
                <a:solidFill>
                  <a:srgbClr val="FF0000"/>
                </a:solidFill>
              </a:rPr>
              <a:t>STAFF SECTION</a:t>
            </a:r>
            <a:endParaRPr lang="en-US" sz="8000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1B30CC-1C44-4266-BFE4-60EBEE3F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250" y="2154439"/>
            <a:ext cx="10058400" cy="402336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2060"/>
                </a:solidFill>
              </a:rPr>
              <a:t>1.Insert Staffs</a:t>
            </a:r>
          </a:p>
          <a:p>
            <a:r>
              <a:rPr lang="en-GB" sz="3600" dirty="0">
                <a:solidFill>
                  <a:srgbClr val="002060"/>
                </a:solidFill>
              </a:rPr>
              <a:t>2.Show all Staffs</a:t>
            </a:r>
          </a:p>
          <a:p>
            <a:r>
              <a:rPr lang="en-GB" sz="3600" dirty="0">
                <a:solidFill>
                  <a:srgbClr val="002060"/>
                </a:solidFill>
              </a:rPr>
              <a:t>3.Delete Staffs</a:t>
            </a:r>
          </a:p>
          <a:p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B95EC72C-C665-4155-8679-56B2203B26B3}"/>
              </a:ext>
            </a:extLst>
          </p:cNvPr>
          <p:cNvSpPr/>
          <p:nvPr/>
        </p:nvSpPr>
        <p:spPr>
          <a:xfrm rot="10800000">
            <a:off x="4448940" y="3428999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4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561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CB9E1A-E921-4C64-90AB-E8C03A70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Name          ID        GENDER        Designation           SALARY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0A9095C-53A0-4714-9753-1686F2BAD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>
                <a:solidFill>
                  <a:srgbClr val="002060"/>
                </a:solidFill>
              </a:rPr>
              <a:t>Rani                        203                        Female                                   Worker                                  5000</a:t>
            </a:r>
          </a:p>
          <a:p>
            <a:r>
              <a:rPr lang="en-GB" sz="2000" b="1" dirty="0">
                <a:solidFill>
                  <a:srgbClr val="002060"/>
                </a:solidFill>
              </a:rPr>
              <a:t>Rana                       102                        Male                                       Security                                 5000</a:t>
            </a:r>
          </a:p>
          <a:p>
            <a:r>
              <a:rPr lang="en-GB" sz="2000" b="1" dirty="0">
                <a:solidFill>
                  <a:srgbClr val="002060"/>
                </a:solidFill>
              </a:rPr>
              <a:t>Jolly                        301                        </a:t>
            </a:r>
            <a:r>
              <a:rPr lang="en-GB" sz="2000" b="1" dirty="0" err="1">
                <a:solidFill>
                  <a:srgbClr val="002060"/>
                </a:solidFill>
              </a:rPr>
              <a:t>FeMale</a:t>
            </a:r>
            <a:r>
              <a:rPr lang="en-GB" sz="2000" b="1" dirty="0">
                <a:solidFill>
                  <a:srgbClr val="002060"/>
                </a:solidFill>
              </a:rPr>
              <a:t>                                    Nurse                                   </a:t>
            </a:r>
            <a:r>
              <a:rPr lang="en-GB" sz="2000" b="1" dirty="0" smtClean="0">
                <a:solidFill>
                  <a:srgbClr val="002060"/>
                </a:solidFill>
              </a:rPr>
              <a:t> </a:t>
            </a:r>
            <a:r>
              <a:rPr lang="en-GB" sz="2000" b="1" dirty="0">
                <a:solidFill>
                  <a:srgbClr val="002060"/>
                </a:solidFill>
              </a:rPr>
              <a:t>8000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21C0685-2CB0-448B-B875-48CC6A32391B}"/>
              </a:ext>
            </a:extLst>
          </p:cNvPr>
          <p:cNvSpPr/>
          <p:nvPr/>
        </p:nvSpPr>
        <p:spPr>
          <a:xfrm>
            <a:off x="940230" y="5608136"/>
            <a:ext cx="5155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**Return to back press 1 and for Main menu press 0</a:t>
            </a:r>
          </a:p>
        </p:txBody>
      </p:sp>
    </p:spTree>
    <p:extLst>
      <p:ext uri="{BB962C8B-B14F-4D97-AF65-F5344CB8AC3E}">
        <p14:creationId xmlns:p14="http://schemas.microsoft.com/office/powerpoint/2010/main" val="30834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5715" y="1291771"/>
            <a:ext cx="10433049" cy="4202794"/>
          </a:xfrm>
        </p:spPr>
        <p:txBody>
          <a:bodyPr>
            <a:normAutofit lnSpcReduction="10000"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Name:*********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ID:*****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Qualification:********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Specialization: *******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Work Time:****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Room No:***</a:t>
            </a:r>
          </a:p>
          <a:p>
            <a:endParaRPr lang="en-US" sz="2800" b="1" dirty="0">
              <a:solidFill>
                <a:srgbClr val="002060"/>
              </a:solidFill>
            </a:endParaRPr>
          </a:p>
          <a:p>
            <a:endParaRPr lang="en-US" sz="28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rgbClr val="002060"/>
                </a:solidFill>
              </a:rPr>
              <a:t>**Return to back press 1 and for Main menu press 0</a:t>
            </a:r>
          </a:p>
        </p:txBody>
      </p:sp>
    </p:spTree>
    <p:extLst>
      <p:ext uri="{BB962C8B-B14F-4D97-AF65-F5344CB8AC3E}">
        <p14:creationId xmlns:p14="http://schemas.microsoft.com/office/powerpoint/2010/main" val="401760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3"/>
            <a:ext cx="12192001" cy="6842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26" y="489362"/>
            <a:ext cx="10515600" cy="1321734"/>
          </a:xfrm>
        </p:spPr>
        <p:txBody>
          <a:bodyPr>
            <a:normAutofit/>
          </a:bodyPr>
          <a:lstStyle/>
          <a:p>
            <a:r>
              <a:rPr lang="en-US" sz="4000" b="1" dirty="0"/>
              <a:t>                        </a:t>
            </a:r>
            <a:r>
              <a:rPr lang="en-US" sz="8000" b="1" i="1" dirty="0"/>
              <a:t>DOCTOR SECTION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49" y="2518616"/>
            <a:ext cx="10515600" cy="150018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1.Insert Doctor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2.Show all Doctor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3. Delete Doctor</a:t>
            </a:r>
          </a:p>
        </p:txBody>
      </p:sp>
      <p:sp>
        <p:nvSpPr>
          <p:cNvPr id="7" name="Left Arrow 6"/>
          <p:cNvSpPr/>
          <p:nvPr/>
        </p:nvSpPr>
        <p:spPr>
          <a:xfrm>
            <a:off x="4831977" y="3147252"/>
            <a:ext cx="1264023" cy="579147"/>
          </a:xfrm>
          <a:prstGeom prst="lef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3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771" y="635682"/>
            <a:ext cx="11335657" cy="714148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Name        ID           Qualification       Specialization    Work Time     </a:t>
            </a:r>
            <a:r>
              <a:rPr lang="en-US" sz="3200" b="1" dirty="0" err="1"/>
              <a:t>RoomNo</a:t>
            </a:r>
            <a:endParaRPr lang="en-US" sz="3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5771" y="1480457"/>
            <a:ext cx="11640458" cy="46091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Dr.Raja</a:t>
            </a:r>
            <a:r>
              <a:rPr lang="en-US" dirty="0">
                <a:solidFill>
                  <a:srgbClr val="002060"/>
                </a:solidFill>
              </a:rPr>
              <a:t>         122              Physician                 MBBS,MD              12-3                       124</a:t>
            </a:r>
          </a:p>
          <a:p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Dr.Sids</a:t>
            </a:r>
            <a:r>
              <a:rPr lang="en-US" dirty="0">
                <a:solidFill>
                  <a:srgbClr val="002060"/>
                </a:solidFill>
              </a:rPr>
              <a:t>         123               Surgeon                   MBBS,MS              3-6                         123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sz="1800" dirty="0">
                <a:solidFill>
                  <a:srgbClr val="002060"/>
                </a:solidFill>
              </a:rPr>
              <a:t>**Return to back press 1 and for main menu press 0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76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3"/>
            <a:ext cx="12192001" cy="6842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26" y="489362"/>
            <a:ext cx="10515600" cy="1321734"/>
          </a:xfrm>
        </p:spPr>
        <p:txBody>
          <a:bodyPr>
            <a:normAutofit/>
          </a:bodyPr>
          <a:lstStyle/>
          <a:p>
            <a:r>
              <a:rPr lang="en-US" sz="4000" b="1" dirty="0"/>
              <a:t>                        </a:t>
            </a:r>
            <a:r>
              <a:rPr lang="en-US" sz="8000" b="1" i="1" dirty="0"/>
              <a:t>DOCTOR SECTION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49" y="2518616"/>
            <a:ext cx="10515600" cy="150018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1.Insert Doctor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2.Show all Doctor</a:t>
            </a:r>
          </a:p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3. Delete Doctor</a:t>
            </a:r>
          </a:p>
        </p:txBody>
      </p:sp>
      <p:sp>
        <p:nvSpPr>
          <p:cNvPr id="7" name="Left Arrow 6"/>
          <p:cNvSpPr/>
          <p:nvPr/>
        </p:nvSpPr>
        <p:spPr>
          <a:xfrm>
            <a:off x="4831977" y="3755400"/>
            <a:ext cx="1264023" cy="579147"/>
          </a:xfrm>
          <a:prstGeom prst="lef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771" y="635682"/>
            <a:ext cx="11335657" cy="714148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Name         ID           Qualification       Specialization    Work Time     </a:t>
            </a:r>
            <a:r>
              <a:rPr lang="en-US" sz="3200" b="1" dirty="0" err="1"/>
              <a:t>RoomNo</a:t>
            </a:r>
            <a:endParaRPr lang="en-US" sz="3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5771" y="1480457"/>
            <a:ext cx="11640458" cy="460919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2060"/>
                </a:solidFill>
              </a:rPr>
              <a:t>Dr.Raj</a:t>
            </a:r>
            <a:r>
              <a:rPr lang="en-US" dirty="0" smtClean="0">
                <a:solidFill>
                  <a:srgbClr val="002060"/>
                </a:solidFill>
              </a:rPr>
              <a:t>             </a:t>
            </a:r>
            <a:r>
              <a:rPr lang="en-US" dirty="0">
                <a:solidFill>
                  <a:srgbClr val="002060"/>
                </a:solidFill>
              </a:rPr>
              <a:t>123               Surgeon                  MBBS,MS              3-6                         123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sz="1800" dirty="0">
                <a:solidFill>
                  <a:srgbClr val="002060"/>
                </a:solidFill>
              </a:rPr>
              <a:t>**Return to back press 1 and for main menu press 0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2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804</Words>
  <Application>Microsoft Office PowerPoint</Application>
  <PresentationFormat>Custom</PresentationFormat>
  <Paragraphs>272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LOGIN INTERFACE </vt:lpstr>
      <vt:lpstr>PowerPoint Presentation</vt:lpstr>
      <vt:lpstr>                        DOCTOR SECTION</vt:lpstr>
      <vt:lpstr>PowerPoint Presentation</vt:lpstr>
      <vt:lpstr>                        DOCTOR SECTION</vt:lpstr>
      <vt:lpstr>Name        ID           Qualification       Specialization    Work Time     RoomNo</vt:lpstr>
      <vt:lpstr>                        DOCTOR SECTION</vt:lpstr>
      <vt:lpstr>Name         ID           Qualification       Specialization    Work Time     RoomNo</vt:lpstr>
      <vt:lpstr>PowerPoint Presentation</vt:lpstr>
      <vt:lpstr>                  PATIENTS SECTION</vt:lpstr>
      <vt:lpstr>PowerPoint Presentation</vt:lpstr>
      <vt:lpstr>                  PATIENTS SECTION</vt:lpstr>
      <vt:lpstr>Name         ID         Disease       Gender       Admit Status      Age</vt:lpstr>
      <vt:lpstr>                  PATIENT SECTION</vt:lpstr>
      <vt:lpstr>Name         ID         Disease       Gender       Admit Status      Age</vt:lpstr>
      <vt:lpstr>PowerPoint Presentation</vt:lpstr>
      <vt:lpstr>                       Medicine SECTION</vt:lpstr>
      <vt:lpstr>PowerPoint Presentation</vt:lpstr>
      <vt:lpstr>                       Medicine SECTION</vt:lpstr>
      <vt:lpstr>*Not only existing but also new added data of medicine will be shown*</vt:lpstr>
      <vt:lpstr>                       Medicine SECTION</vt:lpstr>
      <vt:lpstr>*Not only existing but also new added data of medicine will be shown*</vt:lpstr>
      <vt:lpstr>PowerPoint Presentation</vt:lpstr>
      <vt:lpstr>STAFF SECTION</vt:lpstr>
      <vt:lpstr>PowerPoint Presentation</vt:lpstr>
      <vt:lpstr>*Not only existing but also new added data of Laboratories will be shown*</vt:lpstr>
      <vt:lpstr>STAFF SECTION</vt:lpstr>
      <vt:lpstr>Laboratories Section</vt:lpstr>
      <vt:lpstr>PowerPoint Presentation</vt:lpstr>
      <vt:lpstr>STAFF SECTION</vt:lpstr>
      <vt:lpstr>PowerPoint Presentation</vt:lpstr>
      <vt:lpstr>STAFF SECTION</vt:lpstr>
      <vt:lpstr>Facilities Information</vt:lpstr>
      <vt:lpstr>PowerPoint Presentation</vt:lpstr>
      <vt:lpstr>STAFF SECTION</vt:lpstr>
      <vt:lpstr>ADD NEW ENTRY</vt:lpstr>
      <vt:lpstr>STAFF SECTION</vt:lpstr>
      <vt:lpstr>Name          ID          GENDER        Designation          SALARY</vt:lpstr>
      <vt:lpstr>STAFF SECTION</vt:lpstr>
      <vt:lpstr>Name          ID        GENDER        Designation           SALARY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Rakib Afnan</dc:creator>
  <cp:lastModifiedBy>ismail - [2010]</cp:lastModifiedBy>
  <cp:revision>69</cp:revision>
  <dcterms:created xsi:type="dcterms:W3CDTF">2020-09-01T15:28:01Z</dcterms:created>
  <dcterms:modified xsi:type="dcterms:W3CDTF">2020-09-23T16:33:32Z</dcterms:modified>
</cp:coreProperties>
</file>